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7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8A78E-D566-4978-81F2-25DF43E43685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37FF-2D17-40B3-A63B-A9ACAAA16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 Williamsburg Peo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85750"/>
            <a:ext cx="8610600" cy="64579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en-US" dirty="0" smtClean="0"/>
              <a:t>The U.S.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943600"/>
            <a:ext cx="2133600" cy="381000"/>
          </a:xfrm>
          <a:solidFill>
            <a:schemeClr val="bg1">
              <a:lumMod val="8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Unit II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Shays’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Bankers were foreclosing on the loans of farmers to pay back wealthy businessmen. Farmers were losing their land.</a:t>
            </a:r>
          </a:p>
          <a:p>
            <a:r>
              <a:rPr lang="en-US" dirty="0" smtClean="0"/>
              <a:t>Daniel Shays led an uprising in Massachusetts.</a:t>
            </a:r>
          </a:p>
          <a:p>
            <a:r>
              <a:rPr lang="en-US" dirty="0" smtClean="0"/>
              <a:t>This caused the people with wealth and power to fear popular uprisings.</a:t>
            </a:r>
          </a:p>
          <a:p>
            <a:r>
              <a:rPr lang="en-US" dirty="0" smtClean="0"/>
              <a:t>Some saw a need for a strong central government to put down insurrections.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417638"/>
            <a:ext cx="3539532" cy="47429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Revolution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states owed a lot of money they had borrowed to pay for the war.</a:t>
            </a:r>
          </a:p>
          <a:p>
            <a:r>
              <a:rPr lang="en-US" dirty="0" smtClean="0"/>
              <a:t>The economy was in a bad recession.</a:t>
            </a:r>
          </a:p>
          <a:p>
            <a:r>
              <a:rPr lang="en-US" dirty="0" smtClean="0"/>
              <a:t>States passed laws requiring taxes to be paid in “hard currency.”</a:t>
            </a:r>
          </a:p>
          <a:p>
            <a:r>
              <a:rPr lang="en-US" dirty="0" smtClean="0"/>
              <a:t>Some states passed trade restrictions, but traders just went to states without the restrictions.</a:t>
            </a:r>
          </a:p>
          <a:p>
            <a:r>
              <a:rPr lang="en-US" dirty="0" smtClean="0"/>
              <a:t>People began to see a need for national laws with national enforcement.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Annapolis Convention 1786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Called for a convention of the states to change the Articles of Confederation to address the problems.</a:t>
            </a:r>
          </a:p>
          <a:p>
            <a:r>
              <a:rPr lang="en-US" dirty="0" smtClean="0"/>
              <a:t>They said they were just going to “revise” the Articles of Confederation.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Constitutional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met in Philadelphia.</a:t>
            </a:r>
          </a:p>
          <a:p>
            <a:r>
              <a:rPr lang="en-US" dirty="0" smtClean="0"/>
              <a:t>Most of the delegates were educated men: political leaders, army officers, slave owners, land speculators, and merchants.</a:t>
            </a:r>
          </a:p>
          <a:p>
            <a:r>
              <a:rPr lang="en-US" dirty="0" smtClean="0"/>
              <a:t>No ordinary farmers or artisans were present.</a:t>
            </a:r>
          </a:p>
          <a:p>
            <a:r>
              <a:rPr lang="en-US" dirty="0" smtClean="0"/>
              <a:t>The delegates feared ordinary people and too much democracy.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Constitutional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George Washington was selected to chair the convention.</a:t>
            </a:r>
          </a:p>
          <a:p>
            <a:r>
              <a:rPr lang="en-US" dirty="0" smtClean="0"/>
              <a:t>The sessions were to be held in secret.</a:t>
            </a:r>
          </a:p>
          <a:p>
            <a:r>
              <a:rPr lang="en-US" dirty="0" smtClean="0"/>
              <a:t>It quickly changed its purpose from revising the Articles to completely re-drafting a completely new constitution.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081" y="1828800"/>
            <a:ext cx="41148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Constitutional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Virginia Plan – would give the central government the power to tax the people directly and to enforce the tax directly, cutting out the states.</a:t>
            </a:r>
          </a:p>
          <a:p>
            <a:r>
              <a:rPr lang="en-US" dirty="0" smtClean="0"/>
              <a:t>Two House Legislature: </a:t>
            </a:r>
          </a:p>
          <a:p>
            <a:pPr lvl="1"/>
            <a:r>
              <a:rPr lang="en-US" dirty="0" smtClean="0"/>
              <a:t>House – chosen by popular vote</a:t>
            </a:r>
          </a:p>
          <a:p>
            <a:pPr lvl="1"/>
            <a:r>
              <a:rPr lang="en-US" dirty="0" smtClean="0"/>
              <a:t>Senate – chosen by the state legislatures</a:t>
            </a:r>
          </a:p>
          <a:p>
            <a:pPr lvl="1"/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Appointed chief executive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Power to veto both state and national legislation.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Constitutional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New Jersey Plan</a:t>
            </a:r>
          </a:p>
          <a:p>
            <a:r>
              <a:rPr lang="en-US" dirty="0" smtClean="0"/>
              <a:t>One house (unicameral) Congress</a:t>
            </a:r>
          </a:p>
          <a:p>
            <a:r>
              <a:rPr lang="en-US" dirty="0" smtClean="0"/>
              <a:t>Equal representation for all states.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199" y="3505200"/>
            <a:ext cx="5250927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Great Compromise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House of Representatives based on population</a:t>
            </a:r>
          </a:p>
          <a:p>
            <a:r>
              <a:rPr lang="en-US" dirty="0" smtClean="0"/>
              <a:t>Senate with equal representation from each state</a:t>
            </a:r>
          </a:p>
          <a:p>
            <a:r>
              <a:rPr lang="en-US" dirty="0" smtClean="0"/>
              <a:t>For every 5 slaves, only 3 would count to determine population for representation purposed. (3/5 Rule or 3/5 Compromise)</a:t>
            </a:r>
          </a:p>
          <a:p>
            <a:r>
              <a:rPr lang="en-US" dirty="0" smtClean="0"/>
              <a:t>No restrictions on the importation of slaves for 20 years.</a:t>
            </a:r>
          </a:p>
          <a:p>
            <a:r>
              <a:rPr lang="en-US" dirty="0" smtClean="0"/>
              <a:t>Executive elected by an electoral college, executive with veto power over </a:t>
            </a:r>
            <a:r>
              <a:rPr lang="en-US" dirty="0" err="1" smtClean="0"/>
              <a:t>lelgislation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Sought to limit power from being concentrated by establishing a system of checks and balances.</a:t>
            </a:r>
          </a:p>
          <a:p>
            <a:pPr lvl="1"/>
            <a:r>
              <a:rPr lang="en-US" dirty="0" smtClean="0"/>
              <a:t>3 branches</a:t>
            </a:r>
          </a:p>
          <a:p>
            <a:pPr lvl="1"/>
            <a:r>
              <a:rPr lang="en-US" dirty="0" smtClean="0"/>
              <a:t>Federalism – national, state, local governments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Nine of the 12 states needed to ratify.</a:t>
            </a:r>
          </a:p>
          <a:p>
            <a:r>
              <a:rPr lang="en-US" dirty="0" smtClean="0"/>
              <a:t>It was close in several states: New York, Virginia, Massachusetts.</a:t>
            </a:r>
          </a:p>
          <a:p>
            <a:r>
              <a:rPr lang="en-US" dirty="0" smtClean="0"/>
              <a:t>North Carolina and Rhode Island rejected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Revolutionary Era, most Americans identified with their local communities rather than with the American nation.</a:t>
            </a:r>
          </a:p>
          <a:p>
            <a:r>
              <a:rPr lang="en-US" dirty="0" smtClean="0"/>
              <a:t>“Pennsylvanian, New Englander, Virginian”</a:t>
            </a:r>
          </a:p>
          <a:p>
            <a:r>
              <a:rPr lang="en-US" dirty="0" smtClean="0"/>
              <a:t>“These united States”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Federalists</a:t>
            </a:r>
            <a:r>
              <a:rPr lang="en-US" dirty="0" smtClean="0"/>
              <a:t> supported ratification.</a:t>
            </a:r>
          </a:p>
          <a:p>
            <a:r>
              <a:rPr lang="en-US" dirty="0" smtClean="0"/>
              <a:t>They said the size of the U.S. was an advantage because the interests would be so diverse that no single faction could dominate.</a:t>
            </a:r>
          </a:p>
          <a:p>
            <a:r>
              <a:rPr lang="en-US" dirty="0" smtClean="0"/>
              <a:t>Merchants, manufacturers, large landowners, professionals made up 54% of federalists.</a:t>
            </a:r>
          </a:p>
          <a:p>
            <a:r>
              <a:rPr lang="en-US" dirty="0" smtClean="0"/>
              <a:t>Federalists tended to be concentrated in the cities.</a:t>
            </a:r>
          </a:p>
          <a:p>
            <a:r>
              <a:rPr lang="en-US" dirty="0" smtClean="0"/>
              <a:t>“The Federalist” papers – to persuade people to ratify.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Antifederalists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opposed ratification. </a:t>
            </a:r>
          </a:p>
          <a:p>
            <a:r>
              <a:rPr lang="en-US" dirty="0" smtClean="0"/>
              <a:t>They said the Constitution helped the rich at the expense of the people.</a:t>
            </a:r>
          </a:p>
          <a:p>
            <a:r>
              <a:rPr lang="en-US" dirty="0" smtClean="0"/>
              <a:t>They said the central government had too much power.</a:t>
            </a:r>
          </a:p>
          <a:p>
            <a:r>
              <a:rPr lang="en-US" dirty="0" smtClean="0"/>
              <a:t>They argued that states and communities would lose sovereignty.</a:t>
            </a:r>
          </a:p>
          <a:p>
            <a:r>
              <a:rPr lang="en-US" dirty="0" smtClean="0"/>
              <a:t>They believed it would lead to a loss of rights.</a:t>
            </a:r>
          </a:p>
          <a:p>
            <a:r>
              <a:rPr lang="en-US" dirty="0" smtClean="0"/>
              <a:t>They were primarily farmers and rural.</a:t>
            </a:r>
          </a:p>
          <a:p>
            <a:r>
              <a:rPr lang="en-US" dirty="0" smtClean="0"/>
              <a:t>“The </a:t>
            </a:r>
            <a:r>
              <a:rPr lang="en-US" dirty="0" smtClean="0"/>
              <a:t>Anti-federalist</a:t>
            </a:r>
            <a:r>
              <a:rPr lang="en-US" dirty="0" smtClean="0"/>
              <a:t>” Papers were written to persuade people to vote no.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get some states to agree to ratify the Constitution, the delegates agreed to draft a Bill of Rights, adopted in 1791, to guarantee individual liberties and to restrain the central government’s power even more.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Press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Speech</a:t>
            </a:r>
          </a:p>
          <a:p>
            <a:r>
              <a:rPr lang="en-US" dirty="0" smtClean="0"/>
              <a:t>Assembly</a:t>
            </a:r>
          </a:p>
          <a:p>
            <a:r>
              <a:rPr lang="en-US" dirty="0" smtClean="0"/>
              <a:t>Petition</a:t>
            </a:r>
          </a:p>
          <a:p>
            <a:r>
              <a:rPr lang="en-US" dirty="0" smtClean="0"/>
              <a:t>No Quartering</a:t>
            </a:r>
          </a:p>
          <a:p>
            <a:r>
              <a:rPr lang="en-US" dirty="0" smtClean="0"/>
              <a:t>Arms</a:t>
            </a:r>
          </a:p>
          <a:p>
            <a:r>
              <a:rPr lang="en-US" dirty="0" smtClean="0"/>
              <a:t>Due process</a:t>
            </a:r>
          </a:p>
          <a:p>
            <a:r>
              <a:rPr lang="en-US" dirty="0" smtClean="0"/>
              <a:t>No double jeopardy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Bill of Rights was to be a restraining influence on the growth of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result of the Revolution, more people (men) began to participate in elections and by serving on governing bodies.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Britain were two major political parties: </a:t>
            </a:r>
            <a:r>
              <a:rPr lang="en-US" b="1" dirty="0" smtClean="0"/>
              <a:t>Whigs</a:t>
            </a:r>
            <a:r>
              <a:rPr lang="en-US" dirty="0" smtClean="0"/>
              <a:t> and </a:t>
            </a:r>
            <a:r>
              <a:rPr lang="en-US" b="1" dirty="0" smtClean="0"/>
              <a:t>Tories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Tories</a:t>
            </a:r>
            <a:r>
              <a:rPr lang="en-US" dirty="0" smtClean="0"/>
              <a:t> believed that colonial legislatures existed to serve the crown.</a:t>
            </a:r>
          </a:p>
          <a:p>
            <a:r>
              <a:rPr lang="en-US" b="1" dirty="0" smtClean="0"/>
              <a:t>Whigs</a:t>
            </a:r>
            <a:r>
              <a:rPr lang="en-US" dirty="0" smtClean="0"/>
              <a:t> believed that power must be kept in the hands of the aristocrats. (colonial elites wanted power)</a:t>
            </a:r>
          </a:p>
          <a:p>
            <a:r>
              <a:rPr lang="en-US" dirty="0" smtClean="0"/>
              <a:t>These parties both had followers in the colonies.</a:t>
            </a:r>
          </a:p>
          <a:p>
            <a:r>
              <a:rPr lang="en-US" dirty="0" smtClean="0"/>
              <a:t>Farmers, artisans challenged this and were more democratic.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Governments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the states began to write their constitutions, they adopted different forms of government.</a:t>
            </a:r>
          </a:p>
          <a:p>
            <a:r>
              <a:rPr lang="en-US" b="1" dirty="0" smtClean="0"/>
              <a:t>Pennsylvania</a:t>
            </a:r>
            <a:r>
              <a:rPr lang="en-US" dirty="0" smtClean="0"/>
              <a:t> adopted a “radical democracy”. All free male taxpayers could vote, no governor.</a:t>
            </a:r>
          </a:p>
          <a:p>
            <a:r>
              <a:rPr lang="en-US" b="1" dirty="0" smtClean="0"/>
              <a:t>New York </a:t>
            </a:r>
            <a:r>
              <a:rPr lang="en-US" dirty="0" smtClean="0"/>
              <a:t>adopted the middle of the road position. Property ownership required to serve in the upper house &amp; governor. Governor’s power was limited.</a:t>
            </a:r>
          </a:p>
          <a:p>
            <a:r>
              <a:rPr lang="en-US" b="1" dirty="0" smtClean="0"/>
              <a:t>Maryland</a:t>
            </a:r>
            <a:r>
              <a:rPr lang="en-US" dirty="0" smtClean="0"/>
              <a:t> took the conservative position and required property ownership to vote and had a powerful governor.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Precedent to the 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Virginia Declaration of Rights – June 1776</a:t>
            </a:r>
          </a:p>
          <a:p>
            <a:pPr lvl="1"/>
            <a:r>
              <a:rPr lang="en-US" dirty="0" smtClean="0"/>
              <a:t>All men created equal, life, liberty, property, people are sovereign, right to abolish government, due process, trial by jury, press, free exercise of religion.</a:t>
            </a:r>
            <a:endParaRPr lang="en-US" dirty="0"/>
          </a:p>
        </p:txBody>
      </p:sp>
      <p:pic>
        <p:nvPicPr>
          <p:cNvPr id="4" name="Picture 3" descr="Col Williamsburg Street Sce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962400"/>
            <a:ext cx="3743324" cy="2488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Jefferson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Eliminate the law of “entail” or “primogeniture”</a:t>
            </a:r>
          </a:p>
          <a:p>
            <a:r>
              <a:rPr lang="en-US" dirty="0" smtClean="0"/>
              <a:t>Move toward democracy in property ownership.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Religious freedom</a:t>
            </a:r>
          </a:p>
          <a:p>
            <a:r>
              <a:rPr lang="en-US" dirty="0" smtClean="0"/>
              <a:t>Great Awakening caused new sects to start.</a:t>
            </a:r>
          </a:p>
          <a:p>
            <a:r>
              <a:rPr lang="en-US" dirty="0" smtClean="0"/>
              <a:t>Wanted to be rid of STATE or “established” churches</a:t>
            </a:r>
            <a:endParaRPr lang="en-US" dirty="0"/>
          </a:p>
        </p:txBody>
      </p:sp>
      <p:pic>
        <p:nvPicPr>
          <p:cNvPr id="5" name="Picture 4" descr="col williamsburg 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343400"/>
            <a:ext cx="30480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ideas….Thinking!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all men are created equal and have rights….why not women, too!</a:t>
            </a:r>
          </a:p>
          <a:p>
            <a:r>
              <a:rPr lang="en-US" dirty="0" smtClean="0"/>
              <a:t>They had helped with the Revolution.</a:t>
            </a:r>
          </a:p>
          <a:p>
            <a:r>
              <a:rPr lang="en-US" dirty="0" smtClean="0"/>
              <a:t>Abigail Adams</a:t>
            </a:r>
          </a:p>
          <a:p>
            <a:r>
              <a:rPr lang="en-US" dirty="0" smtClean="0"/>
              <a:t>The Revolution changed expectations for women, but they really gained no new rights.</a:t>
            </a:r>
            <a:endParaRPr lang="en-US" dirty="0"/>
          </a:p>
        </p:txBody>
      </p:sp>
      <p:pic>
        <p:nvPicPr>
          <p:cNvPr id="5" name="Content Placeholder 4" descr="Colonial_Williamsburg_ladi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11418"/>
            <a:ext cx="4038600" cy="27035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ideas…Thinking!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As a result of the ideas spread in the American Revolution, some people freed their slaves.</a:t>
            </a:r>
          </a:p>
          <a:p>
            <a:r>
              <a:rPr lang="en-US" dirty="0" smtClean="0"/>
              <a:t>The population of free African Americans grew.</a:t>
            </a:r>
          </a:p>
          <a:p>
            <a:r>
              <a:rPr lang="en-US" dirty="0" smtClean="0"/>
              <a:t>Some adopted “gradual emancipation” in which children of slaves would be freed at birth.</a:t>
            </a:r>
          </a:p>
          <a:p>
            <a:r>
              <a:rPr lang="en-US" dirty="0" smtClean="0"/>
              <a:t>Again, the Revolution did not do much to improve the condition of African Americans, but it raised their expectations for liberty and equality.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381616"/>
            <a:ext cx="3149600" cy="51338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1072</Words>
  <Application>Microsoft Office PowerPoint</Application>
  <PresentationFormat>On-screen Show (4:3)</PresentationFormat>
  <Paragraphs>111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The U.S. Constitution</vt:lpstr>
      <vt:lpstr>PowerPoint Presentation</vt:lpstr>
      <vt:lpstr>PowerPoint Presentation</vt:lpstr>
      <vt:lpstr>PowerPoint Presentation</vt:lpstr>
      <vt:lpstr>State Governments</vt:lpstr>
      <vt:lpstr>Precedent to the Bill of Rights</vt:lpstr>
      <vt:lpstr>Jefferson</vt:lpstr>
      <vt:lpstr>Getting ideas….Thinking!</vt:lpstr>
      <vt:lpstr>Getting ideas…Thinking!</vt:lpstr>
      <vt:lpstr>Shays’ Rebellion</vt:lpstr>
      <vt:lpstr>Post Revolution Economy</vt:lpstr>
      <vt:lpstr>Annapolis Convention 1786</vt:lpstr>
      <vt:lpstr>The Constitutional Convention</vt:lpstr>
      <vt:lpstr>The Constitutional Convention</vt:lpstr>
      <vt:lpstr>The Constitutional Convention</vt:lpstr>
      <vt:lpstr>The Constitutional Convention</vt:lpstr>
      <vt:lpstr> The Great Compromise </vt:lpstr>
      <vt:lpstr>The Constitution</vt:lpstr>
      <vt:lpstr>The Constitution</vt:lpstr>
      <vt:lpstr>The Constitution</vt:lpstr>
      <vt:lpstr>The Constitution</vt:lpstr>
      <vt:lpstr>Bill of Rights</vt:lpstr>
      <vt:lpstr>Bill of Rights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U.S. Constitution</dc:title>
  <dc:creator>Alice Purcell</dc:creator>
  <cp:lastModifiedBy>Alice Purcell</cp:lastModifiedBy>
  <cp:revision>24</cp:revision>
  <dcterms:created xsi:type="dcterms:W3CDTF">2013-09-16T22:11:28Z</dcterms:created>
  <dcterms:modified xsi:type="dcterms:W3CDTF">2014-09-20T16:10:30Z</dcterms:modified>
</cp:coreProperties>
</file>